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643050"/>
          </a:xfrm>
          <a:solidFill>
            <a:schemeClr val="tx2"/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Семья и школа</a:t>
            </a:r>
            <a:endParaRPr lang="ru-RU" sz="66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9144000" cy="5500702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Только вместе с родителями,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Общими усилиями,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 могут дать детям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Большое человеческое счастье.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В.А. Сухомлинский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22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Семья и школа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и школа</dc:title>
  <dc:creator>RUMIA</dc:creator>
  <cp:lastModifiedBy>RUMIA</cp:lastModifiedBy>
  <cp:revision>3</cp:revision>
  <dcterms:created xsi:type="dcterms:W3CDTF">2014-10-24T12:51:20Z</dcterms:created>
  <dcterms:modified xsi:type="dcterms:W3CDTF">2014-10-24T13:04:14Z</dcterms:modified>
</cp:coreProperties>
</file>